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" y="1799445"/>
            <a:ext cx="6516624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4" y="1325560"/>
            <a:ext cx="54864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68" y="1253164"/>
            <a:ext cx="9808464" cy="560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08" y="1395984"/>
            <a:ext cx="9558528" cy="546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183127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2015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906</cp:revision>
  <dcterms:created xsi:type="dcterms:W3CDTF">2018-11-11T14:47:16Z</dcterms:created>
  <dcterms:modified xsi:type="dcterms:W3CDTF">2019-05-18T22:47:05Z</dcterms:modified>
</cp:coreProperties>
</file>